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sldIdLst>
    <p:sldId id="258" r:id="rId2"/>
    <p:sldId id="272" r:id="rId3"/>
    <p:sldId id="257" r:id="rId4"/>
    <p:sldId id="271" r:id="rId5"/>
    <p:sldId id="268" r:id="rId6"/>
    <p:sldId id="266" r:id="rId7"/>
    <p:sldId id="260" r:id="rId8"/>
    <p:sldId id="259" r:id="rId9"/>
    <p:sldId id="256" r:id="rId10"/>
    <p:sldId id="267" r:id="rId11"/>
    <p:sldId id="270" r:id="rId12"/>
    <p:sldId id="273" r:id="rId13"/>
  </p:sldIdLst>
  <p:sldSz cx="9144000" cy="6858000" type="screen4x3"/>
  <p:notesSz cx="7053263" cy="93091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30/12/1436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إطارات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6873876" cy="50036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04864"/>
            <a:ext cx="3600400" cy="3040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6228184" y="620688"/>
            <a:ext cx="2376264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32"/>
              </a:avLst>
            </a:prstTxWarp>
          </a:bodyPr>
          <a:lstStyle/>
          <a:p>
            <a:pPr algn="ctr"/>
            <a:r>
              <a:rPr lang="ar-OM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سلطنة عمان </a:t>
            </a:r>
          </a:p>
          <a:p>
            <a:pPr algn="ctr"/>
            <a:r>
              <a:rPr lang="ar-OM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وزارة التربية والتعليم </a:t>
            </a:r>
          </a:p>
          <a:p>
            <a:pPr algn="ctr"/>
            <a:r>
              <a:rPr lang="ar-OM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المديرية العامة للتربية والتعليم </a:t>
            </a:r>
          </a:p>
          <a:p>
            <a:pPr algn="ctr"/>
            <a:r>
              <a:rPr lang="ar-OM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مدرسة </a:t>
            </a:r>
            <a:r>
              <a:rPr lang="ar-OM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التيان للتعليم </a:t>
            </a:r>
            <a:r>
              <a:rPr lang="ar-OM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الاساسي مسائي </a:t>
            </a:r>
            <a:endParaRPr lang="en-US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692696"/>
            <a:ext cx="1152128" cy="135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692696"/>
            <a:ext cx="1872208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051720" y="51571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OM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Arial"/>
              </a:rPr>
              <a:t>تقديم  مديرة المدرسة </a:t>
            </a:r>
          </a:p>
          <a:p>
            <a:pPr algn="ctr"/>
            <a:r>
              <a:rPr lang="ar-OM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Arial"/>
              </a:rPr>
              <a:t>شمسة بنت موسى البلوشية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28091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1008"/>
            <a:ext cx="2721967" cy="216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forum.nooor.com/images/smilies/25%20(47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08720"/>
            <a:ext cx="3024336" cy="1944216"/>
          </a:xfrm>
          <a:prstGeom prst="rect">
            <a:avLst/>
          </a:prstGeom>
          <a:noFill/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11760" y="3933056"/>
            <a:ext cx="4032448" cy="1814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73"/>
              </a:avLst>
            </a:prstTxWarp>
          </a:bodyPr>
          <a:lstStyle/>
          <a:p>
            <a:pPr algn="ctr" rtl="1"/>
            <a:r>
              <a:rPr lang="ar-OM" sz="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Kokila" pitchFamily="34" charset="0"/>
                <a:cs typeface="PT Bold Heading" pitchFamily="2" charset="-78"/>
              </a:rPr>
              <a:t>مع تحيات </a:t>
            </a:r>
            <a:endParaRPr lang="ar-OM" sz="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Kokila" pitchFamily="34" charset="0"/>
              <a:cs typeface="PT Bold Heading" pitchFamily="2" charset="-78"/>
            </a:endParaRPr>
          </a:p>
          <a:p>
            <a:pPr algn="ctr" rtl="1"/>
            <a:r>
              <a:rPr lang="ar-OM" sz="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Kokila" pitchFamily="34" charset="0"/>
                <a:cs typeface="PT Bold Heading" pitchFamily="2" charset="-78"/>
              </a:rPr>
              <a:t>مديرة المدرسة   </a:t>
            </a:r>
          </a:p>
          <a:p>
            <a:pPr algn="ctr" rtl="1"/>
            <a:r>
              <a:rPr lang="ar-OM" sz="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Kokila" pitchFamily="34" charset="0"/>
                <a:cs typeface="PT Bold Heading" pitchFamily="2" charset="-78"/>
              </a:rPr>
              <a:t>شمسة </a:t>
            </a:r>
            <a:r>
              <a:rPr lang="ar-OM" sz="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Kokila" pitchFamily="34" charset="0"/>
                <a:cs typeface="PT Bold Heading" pitchFamily="2" charset="-78"/>
              </a:rPr>
              <a:t>موسى البلوشية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848872" cy="5832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3096344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 rot="20289065">
            <a:off x="675527" y="1650333"/>
            <a:ext cx="3002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OM" sz="5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مواد الميثاق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984776" cy="54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5608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284984"/>
            <a:ext cx="3168352" cy="220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0"/>
            <a:ext cx="882047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93096"/>
            <a:ext cx="3168352" cy="1360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8952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861048"/>
            <a:ext cx="2592288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20891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6328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</TotalTime>
  <Words>30</Words>
  <Application>Microsoft Office PowerPoint</Application>
  <PresentationFormat>عرض على الشاشة (3:4)‏</PresentationFormat>
  <Paragraphs>10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Urban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moe</dc:creator>
  <cp:lastModifiedBy>mct</cp:lastModifiedBy>
  <cp:revision>10</cp:revision>
  <dcterms:created xsi:type="dcterms:W3CDTF">2012-09-22T15:48:21Z</dcterms:created>
  <dcterms:modified xsi:type="dcterms:W3CDTF">2015-10-13T09:19:19Z</dcterms:modified>
</cp:coreProperties>
</file>